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5" r:id="rId3"/>
    <p:sldId id="266" r:id="rId4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150" y="77"/>
      </p:cViewPr>
      <p:guideLst>
        <p:guide orient="horz" pos="365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02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2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0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41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17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66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65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97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849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54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91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C839-9E19-4208-B109-6E1BC7F62D91}" type="datetimeFigureOut">
              <a:rPr kumimoji="1" lang="ja-JP" altLang="en-US" smtClean="0"/>
              <a:t>2021/11/26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69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/>
        </p:nvSpPr>
        <p:spPr>
          <a:xfrm>
            <a:off x="119743" y="1219256"/>
            <a:ext cx="6607629" cy="7064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134857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除雪ボランティアの方々へ</a:t>
            </a:r>
            <a:endParaRPr lang="en-US" altLang="ja-JP" b="1" spc="-169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600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感染しない・感染させない</a:t>
            </a:r>
            <a:endParaRPr lang="en-US" altLang="ja-JP" sz="1600" spc="-169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000" b="1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新型コロナウイルス対策にご協力ください！</a:t>
            </a:r>
            <a:endParaRPr lang="ja-JP" altLang="en-US" sz="1050" b="1" spc="-169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0" y="8633155"/>
            <a:ext cx="6858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団体名：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作　 成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：日本雪工学会　除雪安全行動研究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委員会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0" y="126352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一般的な対策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0" y="586818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雪かき活動ならではの対策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261259" y="2824062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905002" y="2824062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554188" y="2824062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5197931" y="2824062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261259" y="4739947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1905002" y="4739947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3554188" y="4739947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5197931" y="4739947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261259" y="739100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1905002" y="739100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3554188" y="739100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5197931" y="739100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905440" y="91155"/>
            <a:ext cx="821932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台紙</a:t>
            </a:r>
            <a:endParaRPr kumimoji="1" lang="ja-JP" altLang="en-US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24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0" y="134857"/>
            <a:ext cx="6858000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除雪ボランティアの方々へ</a:t>
            </a:r>
            <a:endParaRPr lang="en-US" altLang="ja-JP" b="1" spc="-169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600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感染しない・感染させない</a:t>
            </a:r>
            <a:endParaRPr lang="en-US" altLang="ja-JP" sz="1600" spc="-169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000" b="1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新型コロナウイルス対策にご協力ください！</a:t>
            </a:r>
            <a:endParaRPr lang="en-US" altLang="ja-JP" sz="2000" b="1" spc="-169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050" b="1" spc="-169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（令和</a:t>
            </a:r>
            <a:r>
              <a:rPr lang="en-US" altLang="ja-JP" sz="1050" b="1" spc="-169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050" b="1" spc="-169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050" b="1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050" b="1" spc="-169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月版）</a:t>
            </a:r>
            <a:endParaRPr lang="ja-JP" altLang="en-US" sz="1050" b="1" spc="-169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119743" y="1219256"/>
            <a:ext cx="6607629" cy="7064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0" y="8633155"/>
            <a:ext cx="6858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団体名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：●●地区雪かき隊 実行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委員会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作　 成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：日本雪工学会　除雪安全行動研究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委員会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0" y="126352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一般的な対策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-1333" y="557413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雪かき活動ならではの対策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7" name="図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02" y="6074408"/>
            <a:ext cx="1044981" cy="1044981"/>
          </a:xfrm>
          <a:prstGeom prst="rect">
            <a:avLst/>
          </a:prstGeom>
        </p:spPr>
      </p:pic>
      <p:pic>
        <p:nvPicPr>
          <p:cNvPr id="50" name="図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424" y="6078062"/>
            <a:ext cx="1037673" cy="1037673"/>
          </a:xfrm>
          <a:prstGeom prst="rect">
            <a:avLst/>
          </a:prstGeom>
        </p:spPr>
      </p:pic>
      <p:sp>
        <p:nvSpPr>
          <p:cNvPr id="52" name="テキスト ボックス 51"/>
          <p:cNvSpPr txBox="1"/>
          <p:nvPr/>
        </p:nvSpPr>
        <p:spPr>
          <a:xfrm>
            <a:off x="5012007" y="2837295"/>
            <a:ext cx="162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不織布マスクの着用をお願いします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423560" y="7197277"/>
            <a:ext cx="1649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雪かき活動中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除雪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用具の貸し借りは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控えましょう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072746" y="7197277"/>
            <a:ext cx="1714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受援者の方と直接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接触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dist" fontAlgn="ctr"/>
            <a:r>
              <a:rPr lang="ja-JP" altLang="en-US" sz="1200" spc="-1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しない</a:t>
            </a:r>
            <a:r>
              <a:rPr lang="ja-JP" altLang="en-US" sz="1200" spc="-1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r>
              <a:rPr lang="ja-JP" altLang="en-US" sz="1200" spc="-1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にしましょう</a:t>
            </a:r>
            <a:endParaRPr lang="ja-JP" altLang="en-US" sz="1200" spc="-1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図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0" y="1714401"/>
            <a:ext cx="1044981" cy="1044981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441" y="1714401"/>
            <a:ext cx="1044980" cy="1044980"/>
          </a:xfrm>
          <a:prstGeom prst="rect">
            <a:avLst/>
          </a:prstGeom>
        </p:spPr>
      </p:pic>
      <p:pic>
        <p:nvPicPr>
          <p:cNvPr id="58" name="図 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451" y="1714401"/>
            <a:ext cx="1044980" cy="1044980"/>
          </a:xfrm>
          <a:prstGeom prst="rect">
            <a:avLst/>
          </a:prstGeom>
        </p:spPr>
      </p:pic>
      <p:pic>
        <p:nvPicPr>
          <p:cNvPr id="59" name="図 5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54" y="3521338"/>
            <a:ext cx="1044981" cy="1044981"/>
          </a:xfrm>
          <a:prstGeom prst="rect">
            <a:avLst/>
          </a:prstGeom>
        </p:spPr>
      </p:pic>
      <p:pic>
        <p:nvPicPr>
          <p:cNvPr id="60" name="図 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3" y="6064894"/>
            <a:ext cx="1044980" cy="1044980"/>
          </a:xfrm>
          <a:prstGeom prst="rect">
            <a:avLst/>
          </a:prstGeom>
        </p:spPr>
      </p:pic>
      <p:pic>
        <p:nvPicPr>
          <p:cNvPr id="62" name="図 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98" y="3497169"/>
            <a:ext cx="1052340" cy="1052340"/>
          </a:xfrm>
          <a:prstGeom prst="rect">
            <a:avLst/>
          </a:prstGeom>
        </p:spPr>
      </p:pic>
      <p:pic>
        <p:nvPicPr>
          <p:cNvPr id="66" name="図 6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208" y="3497169"/>
            <a:ext cx="1052340" cy="1052340"/>
          </a:xfrm>
          <a:prstGeom prst="rect">
            <a:avLst/>
          </a:prstGeom>
        </p:spPr>
      </p:pic>
      <p:pic>
        <p:nvPicPr>
          <p:cNvPr id="67" name="図 6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219" y="3497169"/>
            <a:ext cx="1044980" cy="1044980"/>
          </a:xfrm>
          <a:prstGeom prst="rect">
            <a:avLst/>
          </a:prstGeom>
        </p:spPr>
      </p:pic>
      <p:sp>
        <p:nvSpPr>
          <p:cNvPr id="69" name="テキスト ボックス 68"/>
          <p:cNvSpPr txBox="1"/>
          <p:nvPr/>
        </p:nvSpPr>
        <p:spPr>
          <a:xfrm>
            <a:off x="385977" y="2810539"/>
            <a:ext cx="1153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こまめに手を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洗いましょう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1872344" y="2810539"/>
            <a:ext cx="14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入室時は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アルコール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消毒を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3521530" y="281053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685800" font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大きな声での会話は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ひかえましょう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5153925" y="4617476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ゴミは各自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持ち帰りましょう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-117798" y="7176026"/>
            <a:ext cx="2189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自宅と会場との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移動中も、予防対策を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徹底しましょう</a:t>
            </a: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232461" y="4608301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00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密閉、密集、密接を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さけましょう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1881647" y="4578916"/>
            <a:ext cx="14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受付時、連絡先や健康状態の記入をお願い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3372523" y="4608301"/>
            <a:ext cx="1774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受付時の検温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ご協力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お願い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54" y="1714401"/>
            <a:ext cx="1044000" cy="1044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208" y="6074408"/>
            <a:ext cx="1044000" cy="1044000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1631265" y="7197277"/>
            <a:ext cx="197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 fontAlgn="ctr"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作業中は一定の距離</a:t>
            </a:r>
            <a:r>
              <a:rPr lang="ja-JP" altLang="en-US" dirty="0" smtClean="0"/>
              <a:t>を</a:t>
            </a:r>
            <a:endParaRPr lang="en-US" altLang="ja-JP" dirty="0" smtClean="0"/>
          </a:p>
          <a:p>
            <a:r>
              <a:rPr lang="ja-JP" altLang="en-US" dirty="0" smtClean="0"/>
              <a:t>保てれば</a:t>
            </a:r>
            <a:r>
              <a:rPr lang="ja-JP" altLang="en-US" dirty="0"/>
              <a:t>外しても</a:t>
            </a:r>
            <a:r>
              <a:rPr lang="en-US" altLang="ja-JP" dirty="0"/>
              <a:t>OK</a:t>
            </a:r>
          </a:p>
          <a:p>
            <a:r>
              <a:rPr lang="ja-JP" altLang="en-US" dirty="0"/>
              <a:t>マスク無しで会話は</a:t>
            </a:r>
            <a:r>
              <a:rPr lang="en-US" altLang="ja-JP" dirty="0"/>
              <a:t>NG</a:t>
            </a:r>
            <a:endParaRPr lang="ja-JP" altLang="en-US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905440" y="91155"/>
            <a:ext cx="821932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使用例</a:t>
            </a:r>
            <a:endParaRPr kumimoji="1" lang="ja-JP" altLang="en-US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185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262040"/>
            <a:ext cx="6858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アイコン集</a:t>
            </a:r>
            <a:r>
              <a:rPr lang="ja-JP" altLang="en-US" spc="-169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（令和</a:t>
            </a:r>
            <a:r>
              <a:rPr lang="en-US" altLang="ja-JP" spc="-169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pc="-169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月版）</a:t>
            </a:r>
            <a:endParaRPr lang="en-US" altLang="ja-JP" spc="-169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活動団体や受入団体ごとの活動方針にそったアイコンを、適宜以下から選んで台紙に貼ってお使い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アイコン自体は修正できませんが、アイコンと対応した文章はご自由に書き換えることも可能です。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923165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●一般的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な対策</a:t>
            </a:r>
            <a:endParaRPr lang="ja-JP" altLang="en-US" sz="140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0" y="6814160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●雪かき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活動ならではの対策</a:t>
            </a:r>
            <a:endParaRPr lang="ja-JP" altLang="en-US" sz="90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02" y="7136502"/>
            <a:ext cx="1044981" cy="104498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30" y="1206855"/>
            <a:ext cx="1044981" cy="1044981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761" y="1206855"/>
            <a:ext cx="1044980" cy="1044980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71" y="1206855"/>
            <a:ext cx="1044980" cy="104498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02" y="1206855"/>
            <a:ext cx="1044981" cy="1044981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30" y="2989623"/>
            <a:ext cx="1044980" cy="1044980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081" y="2989623"/>
            <a:ext cx="1052340" cy="105234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091" y="2989623"/>
            <a:ext cx="1052340" cy="1052340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02" y="2989623"/>
            <a:ext cx="1044980" cy="1044980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0" y="7136503"/>
            <a:ext cx="1044980" cy="1044980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424" y="7140156"/>
            <a:ext cx="1037673" cy="1037673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157605" y="8259371"/>
            <a:ext cx="1610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雪かき作業中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一定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の身体的距離を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とりましょう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423560" y="8259371"/>
            <a:ext cx="1649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雪かき活動中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除雪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用具の貸し借りは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控えましょう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072746" y="8259371"/>
            <a:ext cx="1714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受援者の方と直接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接触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dist" fontAlgn="ctr"/>
            <a:r>
              <a:rPr lang="ja-JP" altLang="en-US" sz="1200" spc="-1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しない</a:t>
            </a:r>
            <a:r>
              <a:rPr lang="ja-JP" altLang="en-US" sz="1200" spc="-1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r>
              <a:rPr lang="ja-JP" altLang="en-US" sz="1200" spc="-15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にしましょう</a:t>
            </a:r>
            <a:endParaRPr lang="ja-JP" altLang="en-US" sz="1200" spc="-1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85977" y="2302993"/>
            <a:ext cx="1153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こまめに手を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洗いましょう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872344" y="2302993"/>
            <a:ext cx="14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入室時は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アルコール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消毒を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521530" y="2302993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685800" font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大きな声での会話は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ひかえましょう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165273" y="2302993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ゴミは各自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持ち帰りましょう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-132041" y="4100755"/>
            <a:ext cx="2189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自宅と会場と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移動中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、予防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対策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徹底しましょう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872344" y="4100755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00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密閉、密集、密接を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さけましょう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521530" y="4071370"/>
            <a:ext cx="14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受付時、連絡先や健康状態の記入をお願い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5012406" y="4100755"/>
            <a:ext cx="1774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受付時の検温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ご協力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お願い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872344" y="5944625"/>
            <a:ext cx="14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体調がすぐれない場合はスタッフ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にお申し出ください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702810" y="5944625"/>
            <a:ext cx="1104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685800" font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間隔を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空けて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algn="just" defTabSz="685800" fontAlgn="ctr">
              <a:defRPr/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並びましょう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064" y="4816481"/>
            <a:ext cx="1051200" cy="10512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660" y="4816481"/>
            <a:ext cx="1051200" cy="1051200"/>
          </a:xfrm>
          <a:prstGeom prst="rect">
            <a:avLst/>
          </a:prstGeom>
        </p:spPr>
      </p:pic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xmlns="" id="{D9490ADD-65A0-4DB3-A9E4-9D104916F94F}"/>
              </a:ext>
            </a:extLst>
          </p:cNvPr>
          <p:cNvSpPr/>
          <p:nvPr/>
        </p:nvSpPr>
        <p:spPr>
          <a:xfrm>
            <a:off x="0" y="4715"/>
            <a:ext cx="1729899" cy="2210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36000" bIns="0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除雪ボランティア用</a:t>
            </a:r>
            <a:endParaRPr lang="ja-JP" altLang="en-US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5034321" y="5942010"/>
            <a:ext cx="1773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黙食・黙飲に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ご協力をお願いします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02" y="4817461"/>
            <a:ext cx="1044000" cy="1044000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208" y="7144089"/>
            <a:ext cx="1044000" cy="1044000"/>
          </a:xfrm>
          <a:prstGeom prst="rect">
            <a:avLst/>
          </a:prstGeom>
        </p:spPr>
      </p:pic>
      <p:sp>
        <p:nvSpPr>
          <p:cNvPr id="64" name="テキスト ボックス 63"/>
          <p:cNvSpPr txBox="1"/>
          <p:nvPr/>
        </p:nvSpPr>
        <p:spPr>
          <a:xfrm>
            <a:off x="1631265" y="8259370"/>
            <a:ext cx="197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 fontAlgn="ctr"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作業中は一定の距離</a:t>
            </a:r>
            <a:r>
              <a:rPr lang="ja-JP" altLang="en-US" dirty="0" smtClean="0"/>
              <a:t>を</a:t>
            </a:r>
            <a:endParaRPr lang="en-US" altLang="ja-JP" dirty="0" smtClean="0"/>
          </a:p>
          <a:p>
            <a:r>
              <a:rPr lang="ja-JP" altLang="en-US" dirty="0" smtClean="0"/>
              <a:t>保てれば</a:t>
            </a:r>
            <a:r>
              <a:rPr lang="ja-JP" altLang="en-US" dirty="0"/>
              <a:t>外しても</a:t>
            </a:r>
            <a:r>
              <a:rPr lang="en-US" altLang="ja-JP" dirty="0"/>
              <a:t>OK</a:t>
            </a:r>
          </a:p>
          <a:p>
            <a:r>
              <a:rPr lang="ja-JP" altLang="en-US" dirty="0"/>
              <a:t>マスク無しで会話は</a:t>
            </a:r>
            <a:r>
              <a:rPr lang="en-US" altLang="ja-JP" dirty="0"/>
              <a:t>NG</a:t>
            </a:r>
            <a:endParaRPr lang="ja-JP" altLang="en-US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66763" y="5940933"/>
            <a:ext cx="162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不織布マスクの着用をお願いします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10" y="4818039"/>
            <a:ext cx="1044000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565</Words>
  <Application>Microsoft Office PowerPoint</Application>
  <PresentationFormat>画面に合わせる (4:3)</PresentationFormat>
  <Paragraphs>84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konishi</dc:creator>
  <cp:lastModifiedBy>konishi</cp:lastModifiedBy>
  <cp:revision>8</cp:revision>
  <dcterms:created xsi:type="dcterms:W3CDTF">2020-11-22T08:57:11Z</dcterms:created>
  <dcterms:modified xsi:type="dcterms:W3CDTF">2021-11-26T02:06:23Z</dcterms:modified>
</cp:coreProperties>
</file>