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846" y="67"/>
      </p:cViewPr>
      <p:guideLst>
        <p:guide orient="horz" pos="365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02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2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0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41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17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6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65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97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84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54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91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C839-9E19-4208-B109-6E1BC7F62D91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A812D-E869-44EE-8E4E-486453788B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69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3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/>
          <p:cNvSpPr/>
          <p:nvPr/>
        </p:nvSpPr>
        <p:spPr>
          <a:xfrm>
            <a:off x="119743" y="1099458"/>
            <a:ext cx="6607629" cy="7184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8633155"/>
            <a:ext cx="685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団体名：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作　 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：日本雪工学会　除雪安全行動研究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委員会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262040"/>
            <a:ext cx="6858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これからも雪かき活動を続けていくために</a:t>
            </a:r>
            <a:endParaRPr lang="en-US" altLang="ja-JP" spc="-169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00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私たちはこのような新型コロナウイルス対策を行っています！</a:t>
            </a:r>
            <a:endParaRPr lang="en-US" altLang="ja-JP" sz="2000" b="1" spc="-169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2635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一般的な対策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9487" y="279887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83230" y="279887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532416" y="279887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76159" y="2798873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39487" y="4714758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83230" y="4714758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32416" y="4714758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176159" y="4714758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39487" y="6978354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883230" y="6978354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32416" y="6978354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176159" y="6978354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＠＠＠＠＠＠＠＠＠＠＠＠＠＠＠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905440" y="91155"/>
            <a:ext cx="821932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台紙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-21772" y="557413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雪かき活動ならではの対策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39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/>
          <p:cNvSpPr/>
          <p:nvPr/>
        </p:nvSpPr>
        <p:spPr>
          <a:xfrm>
            <a:off x="119743" y="1099458"/>
            <a:ext cx="6607629" cy="7184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8633155"/>
            <a:ext cx="685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団体名：●●地区雪かき隊 実行委員会</a:t>
            </a:r>
            <a:endParaRPr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作　 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：日本雪工学会　除雪安全行動研究</a:t>
            </a:r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委員会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262040"/>
            <a:ext cx="685800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これからも雪かき活動を続けていくために</a:t>
            </a:r>
            <a:endParaRPr lang="en-US" altLang="ja-JP" spc="-169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00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私たちはこのような新型コロナウイルス対策を行っています！</a:t>
            </a:r>
            <a:endParaRPr lang="en-US" altLang="ja-JP" sz="2000" b="1" spc="-169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5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（令和</a:t>
            </a:r>
            <a:r>
              <a:rPr lang="en-US" altLang="ja-JP" sz="105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05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05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050" b="1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月版）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26352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一般的な対策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557413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雪かき活動ならではの対策</a:t>
            </a:r>
            <a:endParaRPr lang="ja-JP" altLang="en-US" sz="105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905440" y="91155"/>
            <a:ext cx="821932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使用例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47344" y="2872669"/>
            <a:ext cx="160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不織布マスク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着用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徹底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862633" y="287266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こまめな手洗いを徹底して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506376" y="287266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アルコール消毒・洗浄を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154387" y="2864019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こまめに換気を行って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18611" y="4625269"/>
            <a:ext cx="105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室内を加湿して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012880" y="4625269"/>
            <a:ext cx="1159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ゴミは各自で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持ち帰ります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418825" y="4625269"/>
            <a:ext cx="164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スタッフの健康管理を徹底して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94" y="1793169"/>
            <a:ext cx="1052340" cy="1052340"/>
          </a:xfrm>
          <a:prstGeom prst="rect">
            <a:avLst/>
          </a:prstGeom>
        </p:spPr>
      </p:pic>
      <p:pic>
        <p:nvPicPr>
          <p:cNvPr id="68" name="図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5" y="1793169"/>
            <a:ext cx="1044981" cy="1044981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16" y="1793169"/>
            <a:ext cx="1044981" cy="1044981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6" y="3548919"/>
            <a:ext cx="1052340" cy="1052340"/>
          </a:xfrm>
          <a:prstGeom prst="rect">
            <a:avLst/>
          </a:prstGeom>
        </p:spPr>
      </p:pic>
      <p:pic>
        <p:nvPicPr>
          <p:cNvPr id="71" name="図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96" y="3548919"/>
            <a:ext cx="1052340" cy="1052340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7" y="3552598"/>
            <a:ext cx="1044981" cy="1044981"/>
          </a:xfrm>
          <a:prstGeom prst="rect">
            <a:avLst/>
          </a:prstGeom>
        </p:spPr>
      </p:pic>
      <p:sp>
        <p:nvSpPr>
          <p:cNvPr id="73" name="テキスト ボックス 72"/>
          <p:cNvSpPr txBox="1"/>
          <p:nvPr/>
        </p:nvSpPr>
        <p:spPr>
          <a:xfrm>
            <a:off x="1749431" y="7221687"/>
            <a:ext cx="1649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受援者と地域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 fontAlgn="ctr">
              <a:defRPr/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理解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を得た上で活動をして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400136" y="7221687"/>
            <a:ext cx="164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除雪ボランティアの募集範囲や募集人数を制限して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5138076" y="7221687"/>
            <a:ext cx="1556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小グループ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に分けて行って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976" y="6103777"/>
            <a:ext cx="1052340" cy="1052340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625" y="6103777"/>
            <a:ext cx="1052340" cy="1052340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316" y="6107456"/>
            <a:ext cx="1044981" cy="1044981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5042062" y="4625269"/>
            <a:ext cx="164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黙食・黙飲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を徹底しています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93" y="3546644"/>
            <a:ext cx="1044000" cy="1044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3" y="1793169"/>
            <a:ext cx="1044000" cy="1044000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-27909" y="7190669"/>
            <a:ext cx="197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 fontAlgn="ctr"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作業中は一定の距離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ja-JP" altLang="en-US" dirty="0" smtClean="0"/>
              <a:t>保てれば</a:t>
            </a:r>
            <a:r>
              <a:rPr lang="ja-JP" altLang="en-US" dirty="0"/>
              <a:t>外しても</a:t>
            </a:r>
            <a:r>
              <a:rPr lang="en-US" altLang="ja-JP" dirty="0"/>
              <a:t>OK</a:t>
            </a:r>
          </a:p>
          <a:p>
            <a:r>
              <a:rPr lang="ja-JP" altLang="en-US" dirty="0"/>
              <a:t>マスク無しで会話は</a:t>
            </a:r>
            <a:r>
              <a:rPr lang="en-US" altLang="ja-JP" dirty="0"/>
              <a:t>NG</a:t>
            </a:r>
            <a:endParaRPr lang="ja-JP" altLang="en-US" dirty="0"/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6" y="6117216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262040"/>
            <a:ext cx="6858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アイコン集</a:t>
            </a:r>
            <a:r>
              <a:rPr lang="ja-JP" altLang="en-US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（令和</a:t>
            </a:r>
            <a:r>
              <a:rPr lang="en-US" altLang="ja-JP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pc="-169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月版</a:t>
            </a:r>
            <a:r>
              <a:rPr lang="ja-JP" altLang="en-US" spc="-169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活動団体や受入団体ごとの活動方針にそったアイコンを、適宜以下から選んで台紙に貼ってお使いください。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アイコン自体は修正できませんが、アイコンと対応した文章はご自由に書き換えることも可能です。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xmlns="" id="{D9490ADD-65A0-4DB3-A9E4-9D104916F94F}"/>
              </a:ext>
            </a:extLst>
          </p:cNvPr>
          <p:cNvSpPr/>
          <p:nvPr/>
        </p:nvSpPr>
        <p:spPr>
          <a:xfrm>
            <a:off x="0" y="4715"/>
            <a:ext cx="2240280" cy="2210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36000" bIns="0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活動団体・受入団体用</a:t>
            </a:r>
            <a:endParaRPr lang="ja-JP" altLang="en-US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045173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●一般的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な対策</a:t>
            </a:r>
            <a:endParaRPr lang="ja-JP" altLang="en-US" sz="140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776390" y="483091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●雪かき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活動ならではの対策</a:t>
            </a:r>
            <a:endParaRPr lang="ja-JP" altLang="en-US" sz="900" b="1" spc="-169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17715" y="2547401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一定の身体的距離をとって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87273" y="6300222"/>
            <a:ext cx="197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 fontAlgn="ctr">
              <a:defRPr sz="1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作業中は一定の距離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ja-JP" altLang="en-US" dirty="0" smtClean="0"/>
              <a:t>保てれば</a:t>
            </a:r>
            <a:r>
              <a:rPr lang="ja-JP" altLang="en-US" dirty="0"/>
              <a:t>外しても</a:t>
            </a:r>
            <a:r>
              <a:rPr lang="en-US" altLang="ja-JP" dirty="0"/>
              <a:t>OK</a:t>
            </a:r>
          </a:p>
          <a:p>
            <a:r>
              <a:rPr lang="ja-JP" altLang="en-US" dirty="0"/>
              <a:t>マスク無しで会話は</a:t>
            </a:r>
            <a:r>
              <a:rPr lang="en-US" altLang="ja-JP" dirty="0"/>
              <a:t>NG</a:t>
            </a:r>
            <a:endParaRPr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510644" y="2547401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こまめな手洗いを徹底して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54387" y="2547401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アルコール消毒・洗浄を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17715" y="4300001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こまめに換気を行って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066620" y="4300001"/>
            <a:ext cx="105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室内を加湿して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60889" y="4300001"/>
            <a:ext cx="1159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ゴミは各自で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持ち帰ります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066834" y="4300001"/>
            <a:ext cx="164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スタッフの健康管理を徹底して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21999" y="8239847"/>
            <a:ext cx="1649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受援者と地域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 fontAlgn="ctr">
              <a:defRPr/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理解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を得た上で活動をして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772704" y="8239847"/>
            <a:ext cx="164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除雪ボランティアの募集範囲や募集人数を制限して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510644" y="8239847"/>
            <a:ext cx="1556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雪かき活動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小グループ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に分けて行って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034644" y="8239847"/>
            <a:ext cx="182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spc="-1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受援者と除雪ボランティア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が直接接触しないようにして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17715" y="6041715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ctr">
              <a:defRPr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飛沫防止パネルを設置して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16" y="7125616"/>
            <a:ext cx="1044981" cy="104498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4" y="1467901"/>
            <a:ext cx="1044981" cy="1044981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5" y="1467901"/>
            <a:ext cx="1052340" cy="105234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16" y="1467901"/>
            <a:ext cx="1044981" cy="1044981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4" y="3227330"/>
            <a:ext cx="1044981" cy="1044981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95" y="3223651"/>
            <a:ext cx="1052340" cy="105234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5" y="3223651"/>
            <a:ext cx="1052340" cy="105234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16" y="3227330"/>
            <a:ext cx="1044981" cy="1044981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4" y="4944163"/>
            <a:ext cx="1044981" cy="1044981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4" y="7121937"/>
            <a:ext cx="1052340" cy="1052340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93" y="7121937"/>
            <a:ext cx="1052340" cy="1052340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884" y="7125616"/>
            <a:ext cx="1044981" cy="1044981"/>
          </a:xfrm>
          <a:prstGeom prst="rect">
            <a:avLst/>
          </a:prstGeom>
        </p:spPr>
      </p:pic>
      <p:sp>
        <p:nvSpPr>
          <p:cNvPr id="45" name="テキスト ボックス 44"/>
          <p:cNvSpPr txBox="1"/>
          <p:nvPr/>
        </p:nvSpPr>
        <p:spPr>
          <a:xfrm>
            <a:off x="1789598" y="2529979"/>
            <a:ext cx="160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不織布マスク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着用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徹底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67" y="1450479"/>
            <a:ext cx="1044000" cy="1044000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1789598" y="6041715"/>
            <a:ext cx="164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黙食・黙飲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fontAlgn="ctr"/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を徹底しています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95" y="4944163"/>
            <a:ext cx="1044000" cy="1044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38" y="5226769"/>
            <a:ext cx="1044000" cy="1044000"/>
          </a:xfrm>
          <a:prstGeom prst="rect">
            <a:avLst/>
          </a:prstGeom>
        </p:spPr>
      </p:pic>
      <p:cxnSp>
        <p:nvCxnSpPr>
          <p:cNvPr id="5" name="直線コネクタ 4"/>
          <p:cNvCxnSpPr/>
          <p:nvPr/>
        </p:nvCxnSpPr>
        <p:spPr>
          <a:xfrm flipH="1">
            <a:off x="3429000" y="4805734"/>
            <a:ext cx="297802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flipH="1">
            <a:off x="450974" y="6612500"/>
            <a:ext cx="297802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3434868" y="4810919"/>
            <a:ext cx="0" cy="180158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79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562</Words>
  <Application>Microsoft Office PowerPoint</Application>
  <PresentationFormat>画面に合わせる (4:3)</PresentationFormat>
  <Paragraphs>72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konishi</dc:creator>
  <cp:lastModifiedBy>konishi</cp:lastModifiedBy>
  <cp:revision>10</cp:revision>
  <dcterms:created xsi:type="dcterms:W3CDTF">2020-11-22T08:57:11Z</dcterms:created>
  <dcterms:modified xsi:type="dcterms:W3CDTF">2021-11-16T06:48:05Z</dcterms:modified>
</cp:coreProperties>
</file>